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3" r:id="rId6"/>
    <p:sldId id="259" r:id="rId7"/>
    <p:sldId id="301" r:id="rId8"/>
    <p:sldId id="257" r:id="rId9"/>
    <p:sldId id="302" r:id="rId10"/>
    <p:sldId id="265" r:id="rId11"/>
    <p:sldId id="298" r:id="rId12"/>
    <p:sldId id="267" r:id="rId13"/>
    <p:sldId id="304" r:id="rId14"/>
    <p:sldId id="296" r:id="rId15"/>
    <p:sldId id="29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 varScale="1">
        <p:scale>
          <a:sx n="62" d="100"/>
          <a:sy n="62" d="100"/>
        </p:scale>
        <p:origin x="96" y="258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8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3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0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dirty="0"/>
              <a:t>Public speaking solutions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6E3A828-4C37-B3D3-4A6A-EAD9AC3E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400" y="586740"/>
            <a:ext cx="6643944" cy="1653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22" name="Table Placeholder 21">
            <a:extLst>
              <a:ext uri="{FF2B5EF4-FFF2-40B4-BE49-F238E27FC236}">
                <a16:creationId xmlns:a16="http://schemas.microsoft.com/office/drawing/2014/main" id="{2489EEE8-CF4D-8EBE-627D-CAA3554788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10096122"/>
              </p:ext>
            </p:extLst>
          </p:nvPr>
        </p:nvGraphicFramePr>
        <p:xfrm>
          <a:off x="4851400" y="2495550"/>
          <a:ext cx="6643688" cy="36563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95220">
                  <a:extLst>
                    <a:ext uri="{9D8B030D-6E8A-4147-A177-3AD203B41FA5}">
                      <a16:colId xmlns:a16="http://schemas.microsoft.com/office/drawing/2014/main" val="3402690428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799875780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190748374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3764571485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9084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91927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71998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3566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644873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2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5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Final tips </a:t>
            </a:r>
            <a:br>
              <a:rPr lang="en-US" dirty="0"/>
            </a:br>
            <a:r>
              <a:rPr lang="en-US" dirty="0"/>
              <a:t>&amp; takeaways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05842" y="867412"/>
            <a:ext cx="3196558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improving</a:t>
            </a:r>
          </a:p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3224" y="867412"/>
            <a:ext cx="4742119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385562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53A0C8-DA91-CFE4-729F-190431BB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571DB8-3F1A-20CB-D9A6-171B34BF49C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7804455"/>
              </p:ext>
            </p:extLst>
          </p:nvPr>
        </p:nvGraphicFramePr>
        <p:xfrm>
          <a:off x="3489325" y="892175"/>
          <a:ext cx="7422516" cy="521144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55629">
                  <a:extLst>
                    <a:ext uri="{9D8B030D-6E8A-4147-A177-3AD203B41FA5}">
                      <a16:colId xmlns:a16="http://schemas.microsoft.com/office/drawing/2014/main" val="4091040019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285434966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053138810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935701835"/>
                    </a:ext>
                  </a:extLst>
                </a:gridCol>
              </a:tblGrid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77320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0431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7578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08833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974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3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6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r>
              <a:rPr lang="en-US" dirty="0"/>
              <a:t>Pio Milanesi</a:t>
            </a:r>
          </a:p>
          <a:p>
            <a:r>
              <a:rPr lang="en-US" dirty="0"/>
              <a:t>pio@contoso.com</a:t>
            </a:r>
          </a:p>
          <a:p>
            <a:r>
              <a:rPr lang="en-US" dirty="0"/>
              <a:t>contoso.com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2100" y="892175"/>
            <a:ext cx="3461659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400" y="892175"/>
            <a:ext cx="6617592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1"/>
            <a:ext cx="7156415" cy="2258568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2232"/>
            <a:ext cx="715641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11" y="76581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5411" y="3599130"/>
            <a:ext cx="7029933" cy="24714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74DE4-E247-6221-003F-F5EDF18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5DA1B-2DD8-6AFE-6EA4-2C08AE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572" y="1483837"/>
            <a:ext cx="2929829" cy="3890326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EB18-9E75-62BE-FDC2-DB82D96C89C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261226" y="1483837"/>
            <a:ext cx="4234117" cy="3890326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58589-7CC8-7CCC-8CCB-9E7FD04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FE798-07B0-EAD2-2F50-0A731053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8481" y="892176"/>
            <a:ext cx="4578319" cy="50736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0" name="Picture Placeholder 9" descr="People at a job interview">
            <a:extLst>
              <a:ext uri="{FF2B5EF4-FFF2-40B4-BE49-F238E27FC236}">
                <a16:creationId xmlns:a16="http://schemas.microsoft.com/office/drawing/2014/main" id="{E03A52AD-920D-2A27-F35D-9F94AAD31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435</Words>
  <Application>Microsoft Office PowerPoint</Application>
  <PresentationFormat>宽屏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Gill Sans MT</vt:lpstr>
      <vt:lpstr>Parcel</vt:lpstr>
      <vt:lpstr>Public speaking solutions</vt:lpstr>
      <vt:lpstr>AGENDA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How we get there</vt:lpstr>
      <vt:lpstr>Final tips  &amp; takeaways</vt:lpstr>
      <vt:lpstr>Areas of growth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cp:lastModifiedBy>chen xiao</cp:lastModifiedBy>
  <cp:revision>1</cp:revision>
  <dcterms:created xsi:type="dcterms:W3CDTF">2024-02-15T21:11:36Z</dcterms:created>
  <dcterms:modified xsi:type="dcterms:W3CDTF">2024-12-30T09:24:19Z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